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601200" cy="12801600" type="A3"/>
  <p:notesSz cx="6797675" cy="9928225"/>
  <p:defaultTextStyle>
    <a:defPPr>
      <a:defRPr lang="de-DE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191" autoAdjust="0"/>
  </p:normalViewPr>
  <p:slideViewPr>
    <p:cSldViewPr showGuides="1">
      <p:cViewPr>
        <p:scale>
          <a:sx n="120" d="100"/>
          <a:sy n="120" d="100"/>
        </p:scale>
        <p:origin x="-1200" y="390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91" y="3976796"/>
            <a:ext cx="8161021" cy="274404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40181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4852-789A-402E-9F6F-7F2DB41EBC2D}" type="datetimeFigureOut">
              <a:rPr lang="de-DE" smtClean="0"/>
              <a:t>20.06.2019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1F82-1E3C-4AD8-86BD-7E7DA03F8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89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4852-789A-402E-9F6F-7F2DB41EBC2D}" type="datetimeFigureOut">
              <a:rPr lang="de-DE" smtClean="0"/>
              <a:t>20.06.2019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1F82-1E3C-4AD8-86BD-7E7DA03F8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669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220653" y="684531"/>
            <a:ext cx="1620203" cy="1456182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0046" y="684531"/>
            <a:ext cx="4700588" cy="1456182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4852-789A-402E-9F6F-7F2DB41EBC2D}" type="datetimeFigureOut">
              <a:rPr lang="de-DE" smtClean="0"/>
              <a:t>20.06.2019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1F82-1E3C-4AD8-86BD-7E7DA03F8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71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4852-789A-402E-9F6F-7F2DB41EBC2D}" type="datetimeFigureOut">
              <a:rPr lang="de-DE" smtClean="0"/>
              <a:t>20.06.2019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1F82-1E3C-4AD8-86BD-7E7DA03F8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069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1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1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4852-789A-402E-9F6F-7F2DB41EBC2D}" type="datetimeFigureOut">
              <a:rPr lang="de-DE" smtClean="0"/>
              <a:t>20.06.2019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1F82-1E3C-4AD8-86BD-7E7DA03F8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93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60047" y="3982721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80462" y="3982721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4852-789A-402E-9F6F-7F2DB41EBC2D}" type="datetimeFigureOut">
              <a:rPr lang="de-DE" smtClean="0"/>
              <a:t>20.06.2019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1F82-1E3C-4AD8-86BD-7E7DA03F8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089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061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77279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77279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4852-789A-402E-9F6F-7F2DB41EBC2D}" type="datetimeFigureOut">
              <a:rPr lang="de-DE" smtClean="0"/>
              <a:t>20.06.2019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1F82-1E3C-4AD8-86BD-7E7DA03F8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801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4852-789A-402E-9F6F-7F2DB41EBC2D}" type="datetimeFigureOut">
              <a:rPr lang="de-DE" smtClean="0"/>
              <a:t>20.06.2019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1F82-1E3C-4AD8-86BD-7E7DA03F8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47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4852-789A-402E-9F6F-7F2DB41EBC2D}" type="datetimeFigureOut">
              <a:rPr lang="de-DE" smtClean="0"/>
              <a:t>20.06.2019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1F82-1E3C-4AD8-86BD-7E7DA03F8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1215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062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53803" y="509696"/>
            <a:ext cx="5367337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80062" y="2678857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4852-789A-402E-9F6F-7F2DB41EBC2D}" type="datetimeFigureOut">
              <a:rPr lang="de-DE" smtClean="0"/>
              <a:t>20.06.2019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1F82-1E3C-4AD8-86BD-7E7DA03F8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486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81902" y="8961123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81902" y="10019034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4852-789A-402E-9F6F-7F2DB41EBC2D}" type="datetimeFigureOut">
              <a:rPr lang="de-DE" smtClean="0"/>
              <a:t>20.06.2019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1F82-1E3C-4AD8-86BD-7E7DA03F8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055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0061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0061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C4852-789A-402E-9F6F-7F2DB41EBC2D}" type="datetimeFigureOut">
              <a:rPr lang="de-DE" smtClean="0"/>
              <a:t>20.06.2019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0411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21F82-1E3C-4AD8-86BD-7E7DA03F8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252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1" descr="BA-Plauen-Logo_RGB_RZ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088" y="334410"/>
            <a:ext cx="1728000" cy="377758"/>
          </a:xfrm>
          <a:prstGeom prst="rect">
            <a:avLst/>
          </a:prstGeom>
        </p:spPr>
      </p:pic>
      <p:pic>
        <p:nvPicPr>
          <p:cNvPr id="5" name="Bild 4" descr="BA-Sachsen_Kampagnenlogo_4C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1799"/>
            <a:ext cx="1370354" cy="708403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0" y="1024588"/>
            <a:ext cx="96012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solidFill>
                  <a:srgbClr val="FF0000"/>
                </a:solidFill>
                <a:latin typeface="Source Sans Pro Black" panose="020B0803030403020204" pitchFamily="34" charset="0"/>
              </a:rPr>
              <a:t>Herzlich willkommen zum</a:t>
            </a:r>
          </a:p>
          <a:p>
            <a:pPr algn="ctr"/>
            <a:r>
              <a:rPr lang="de-DE" sz="5400" dirty="0" smtClean="0">
                <a:solidFill>
                  <a:srgbClr val="FF0000"/>
                </a:solidFill>
                <a:latin typeface="Source Sans Pro Black" panose="020B0803030403020204" pitchFamily="34" charset="0"/>
              </a:rPr>
              <a:t>TAG </a:t>
            </a:r>
            <a:r>
              <a:rPr lang="de-DE" sz="5400" dirty="0">
                <a:solidFill>
                  <a:srgbClr val="FF0000"/>
                </a:solidFill>
                <a:latin typeface="Source Sans Pro Black" panose="020B0803030403020204" pitchFamily="34" charset="0"/>
              </a:rPr>
              <a:t>des offenen CAMPUS</a:t>
            </a:r>
          </a:p>
          <a:p>
            <a:pPr algn="ctr"/>
            <a:r>
              <a:rPr lang="de-DE" sz="3200" dirty="0" smtClean="0">
                <a:solidFill>
                  <a:schemeClr val="tx2">
                    <a:lumMod val="75000"/>
                  </a:schemeClr>
                </a:solidFill>
              </a:rPr>
              <a:t>an der Staatlichen </a:t>
            </a:r>
            <a:r>
              <a:rPr lang="de-DE" sz="3200" dirty="0">
                <a:solidFill>
                  <a:schemeClr val="tx2">
                    <a:lumMod val="75000"/>
                  </a:schemeClr>
                </a:solidFill>
              </a:rPr>
              <a:t>Studienakademie </a:t>
            </a:r>
            <a:r>
              <a:rPr lang="de-DE" sz="3200" dirty="0" smtClean="0">
                <a:solidFill>
                  <a:schemeClr val="tx2">
                    <a:lumMod val="75000"/>
                  </a:schemeClr>
                </a:solidFill>
              </a:rPr>
              <a:t>Plauen</a:t>
            </a:r>
            <a:endParaRPr lang="de-DE" sz="1800" b="1" dirty="0" smtClean="0">
              <a:solidFill>
                <a:schemeClr val="tx2">
                  <a:lumMod val="75000"/>
                </a:schemeClr>
              </a:solidFill>
              <a:latin typeface="Source Sans Pro Black" panose="020B0803030403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955905"/>
              </p:ext>
            </p:extLst>
          </p:nvPr>
        </p:nvGraphicFramePr>
        <p:xfrm>
          <a:off x="692817" y="5482578"/>
          <a:ext cx="7992888" cy="7252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3424"/>
                <a:gridCol w="3526607"/>
                <a:gridCol w="1652857"/>
              </a:tblGrid>
              <a:tr h="9361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effectLst/>
                          <a:latin typeface="Source Sans Pro" panose="020B0503030403020204" pitchFamily="34" charset="0"/>
                        </a:rPr>
                        <a:t>Angebot</a:t>
                      </a:r>
                      <a:r>
                        <a:rPr lang="de-DE" sz="2000" baseline="0" dirty="0" smtClean="0">
                          <a:effectLst/>
                          <a:latin typeface="Source Sans Pro" panose="020B0503030403020204" pitchFamily="34" charset="0"/>
                        </a:rPr>
                        <a:t>e der Studiengänge</a:t>
                      </a:r>
                      <a:endParaRPr lang="de-DE" sz="2000" dirty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effectLst/>
                          <a:latin typeface="Source Sans Pro" panose="020B0503030403020204" pitchFamily="34" charset="0"/>
                        </a:rPr>
                        <a:t>Etage / Raum</a:t>
                      </a:r>
                      <a:endParaRPr lang="de-DE" sz="2000" dirty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 anchor="ctr"/>
                </a:tc>
              </a:tr>
              <a:tr h="5139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  <a:latin typeface="Source Sans Pro" panose="020B0503030403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Source Sans Pro" panose="020B0503030403020204" pitchFamily="34" charset="0"/>
                        </a:rPr>
                        <a:t>Lebensmittelsicherheit</a:t>
                      </a:r>
                      <a:endParaRPr lang="de-DE" sz="1400" dirty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Studienberatung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Demonstration Lebensmitteluntersuchung und interaktiver Laborrundgang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Etage: 1 / A 1.06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Etage:</a:t>
                      </a:r>
                      <a:r>
                        <a:rPr lang="de-DE" sz="1200" baseline="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 1 /</a:t>
                      </a: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1.07/</a:t>
                      </a:r>
                      <a:r>
                        <a:rPr lang="de-DE" sz="1200" baseline="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 1.13 /  </a:t>
                      </a:r>
                      <a:endParaRPr lang="de-DE" sz="1200" baseline="0" dirty="0" smtClean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aseline="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                       1.15</a:t>
                      </a:r>
                      <a:endParaRPr lang="de-DE" sz="1200" dirty="0" smtClean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/>
                </a:tc>
              </a:tr>
              <a:tr h="1391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  <a:latin typeface="Source Sans Pro" panose="020B0503030403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Source Sans Pro" panose="020B0503030403020204" pitchFamily="34" charset="0"/>
                        </a:rPr>
                        <a:t>Technisches Management</a:t>
                      </a:r>
                      <a:endParaRPr lang="de-DE" sz="1400" dirty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Studienberatung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Labor Automatisierungstechnik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Labor Messtechnik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13.00 Uhr Vortrag „Exotische</a:t>
                      </a:r>
                      <a:r>
                        <a:rPr lang="de-DE" sz="1200" baseline="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 Werkstoffe“ </a:t>
                      </a:r>
                      <a:endParaRPr lang="de-DE" sz="1200" dirty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de-DE" sz="1200" dirty="0" smtClean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Etage</a:t>
                      </a:r>
                      <a:r>
                        <a:rPr lang="de-DE" sz="1200" baseline="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: 0 / </a:t>
                      </a: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0.01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de-DE" sz="1200" dirty="0" smtClean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Etage</a:t>
                      </a:r>
                      <a:r>
                        <a:rPr lang="de-DE" sz="1200" baseline="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: 0 / </a:t>
                      </a: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0.17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Etage</a:t>
                      </a:r>
                      <a:r>
                        <a:rPr lang="de-DE" sz="1200" baseline="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: 0 / </a:t>
                      </a: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0.16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Etage</a:t>
                      </a:r>
                      <a:r>
                        <a:rPr lang="de-DE" sz="1200" baseline="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: 0 / </a:t>
                      </a: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0.17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de-DE" sz="1200" dirty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/>
                </a:tc>
              </a:tr>
              <a:tr h="8606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  <a:latin typeface="Source Sans Pro" panose="020B0503030403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err="1" smtClean="0">
                          <a:effectLst/>
                          <a:latin typeface="Source Sans Pro" panose="020B0503030403020204" pitchFamily="34" charset="0"/>
                        </a:rPr>
                        <a:t>Physician</a:t>
                      </a:r>
                      <a:r>
                        <a:rPr lang="de-DE" sz="1400" dirty="0" smtClean="0">
                          <a:effectLst/>
                          <a:latin typeface="Source Sans Pro" panose="020B0503030403020204" pitchFamily="34" charset="0"/>
                        </a:rPr>
                        <a:t> </a:t>
                      </a:r>
                      <a:r>
                        <a:rPr lang="de-DE" sz="1400" dirty="0" err="1" smtClean="0">
                          <a:effectLst/>
                          <a:latin typeface="Source Sans Pro" panose="020B0503030403020204" pitchFamily="34" charset="0"/>
                        </a:rPr>
                        <a:t>Assistant</a:t>
                      </a:r>
                      <a:endParaRPr lang="de-DE" sz="1400" dirty="0" smtClean="0">
                        <a:effectLst/>
                        <a:latin typeface="Source Sans Pro" panose="020B0503030403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de-DE" sz="1400" dirty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Studienberatung</a:t>
                      </a:r>
                      <a:endParaRPr lang="de-DE" sz="1200" dirty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de-DE" sz="1200" dirty="0" smtClean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Etage</a:t>
                      </a:r>
                      <a:r>
                        <a:rPr lang="de-DE" sz="1200" baseline="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: 3 / </a:t>
                      </a: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3.15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de-DE" sz="1200" dirty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/>
                </a:tc>
              </a:tr>
              <a:tr h="8327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  <a:latin typeface="Source Sans Pro" panose="020B0503030403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Source Sans Pro" panose="020B0503030403020204" pitchFamily="34" charset="0"/>
                        </a:rPr>
                        <a:t>Gesundheits- und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Source Sans Pro" panose="020B0503030403020204" pitchFamily="34" charset="0"/>
                        </a:rPr>
                        <a:t>Sozialmanagement</a:t>
                      </a:r>
                      <a:endParaRPr lang="de-DE" sz="1400" dirty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Studienberatung</a:t>
                      </a:r>
                      <a:endParaRPr lang="de-DE" sz="1200" dirty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Etage</a:t>
                      </a:r>
                      <a:r>
                        <a:rPr lang="de-DE" sz="1200" baseline="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: 2 / </a:t>
                      </a: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2.12 </a:t>
                      </a:r>
                      <a:endParaRPr lang="de-DE" sz="1200" dirty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/>
                </a:tc>
              </a:tr>
              <a:tr h="5139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 smtClean="0">
                        <a:solidFill>
                          <a:schemeClr val="bg1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bg1"/>
                          </a:solidFill>
                          <a:effectLst/>
                          <a:latin typeface="Source Sans Pro" panose="020B0503030403020204" pitchFamily="34" charset="0"/>
                        </a:rPr>
                        <a:t>Handel und Internationales Management</a:t>
                      </a:r>
                      <a:endParaRPr lang="de-DE" sz="1400" dirty="0">
                        <a:solidFill>
                          <a:schemeClr val="bg1"/>
                        </a:solidFill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Studienberatung</a:t>
                      </a:r>
                      <a:endParaRPr lang="de-DE" sz="1200" dirty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Etage</a:t>
                      </a:r>
                      <a:r>
                        <a:rPr lang="de-DE" sz="1200" baseline="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: 2 / </a:t>
                      </a: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2.12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/>
                </a:tc>
              </a:tr>
              <a:tr h="5139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dirty="0" smtClean="0">
                        <a:solidFill>
                          <a:srgbClr val="09497D"/>
                        </a:solidFill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rgbClr val="09497D"/>
                          </a:solidFill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Besichtigung Sprachkabinett 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rgbClr val="09497D"/>
                          </a:solidFill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im Rahmen des Rundgangs</a:t>
                      </a:r>
                      <a:endParaRPr lang="de-DE" sz="1000" dirty="0">
                        <a:solidFill>
                          <a:srgbClr val="09497D"/>
                        </a:solidFill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Etage</a:t>
                      </a:r>
                      <a:r>
                        <a:rPr lang="de-DE" sz="1200" baseline="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: 3 / </a:t>
                      </a: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3.16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>
                    <a:noFill/>
                  </a:tcPr>
                </a:tc>
              </a:tr>
              <a:tr h="5139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dirty="0" smtClean="0">
                        <a:solidFill>
                          <a:srgbClr val="09497D"/>
                        </a:solidFill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rgbClr val="09497D"/>
                          </a:solidFill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Kurzfilme zur </a:t>
                      </a:r>
                      <a:r>
                        <a:rPr lang="de-DE" sz="1400" baseline="0" dirty="0" smtClean="0">
                          <a:solidFill>
                            <a:srgbClr val="09497D"/>
                          </a:solidFill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Studienakademie</a:t>
                      </a:r>
                      <a:endParaRPr lang="de-DE" sz="1400" dirty="0">
                        <a:solidFill>
                          <a:srgbClr val="09497D"/>
                        </a:solidFill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Etage</a:t>
                      </a:r>
                      <a:r>
                        <a:rPr lang="de-DE" sz="1200" baseline="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: 2 / </a:t>
                      </a: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de-DE" sz="1200" dirty="0" smtClean="0">
                          <a:effectLst/>
                          <a:latin typeface="Source Sans Pro" panose="020B0503030403020204" pitchFamily="34" charset="0"/>
                          <a:ea typeface="Calibri"/>
                          <a:cs typeface="Times New Roman"/>
                        </a:rPr>
                        <a:t>2.11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Source Sans Pro" panose="020B0503030403020204" pitchFamily="34" charset="0"/>
                        <a:ea typeface="Calibri"/>
                        <a:cs typeface="Times New Roman"/>
                      </a:endParaRPr>
                    </a:p>
                  </a:txBody>
                  <a:tcPr marL="63945" marR="63945" marT="0" marB="0">
                    <a:noFill/>
                  </a:tcPr>
                </a:tc>
              </a:tr>
            </a:tbl>
          </a:graphicData>
        </a:graphic>
      </p:graphicFrame>
      <p:sp>
        <p:nvSpPr>
          <p:cNvPr id="20" name="Textfeld 19"/>
          <p:cNvSpPr txBox="1"/>
          <p:nvPr/>
        </p:nvSpPr>
        <p:spPr>
          <a:xfrm>
            <a:off x="0" y="3034398"/>
            <a:ext cx="96012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solidFill>
                  <a:schemeClr val="bg1"/>
                </a:solidFill>
                <a:latin typeface="Source Sans Pro Black" panose="020B0803030403020204" pitchFamily="34" charset="0"/>
              </a:rPr>
              <a:t>Programm  •  </a:t>
            </a:r>
            <a:r>
              <a:rPr lang="de-DE" sz="36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22.06.2019  • </a:t>
            </a:r>
            <a:r>
              <a:rPr lang="de-DE" sz="3600" dirty="0" smtClean="0">
                <a:solidFill>
                  <a:schemeClr val="bg1"/>
                </a:solidFill>
                <a:latin typeface="Source Sans Pro Black" panose="020B0803030403020204" pitchFamily="34" charset="0"/>
              </a:rPr>
              <a:t> 10 </a:t>
            </a:r>
            <a:r>
              <a:rPr lang="de-DE" sz="36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-16 </a:t>
            </a:r>
            <a:r>
              <a:rPr lang="de-DE" sz="3600" dirty="0" smtClean="0">
                <a:solidFill>
                  <a:schemeClr val="bg1"/>
                </a:solidFill>
                <a:latin typeface="Source Sans Pro Black" panose="020B0803030403020204" pitchFamily="34" charset="0"/>
              </a:rPr>
              <a:t>Uhr</a:t>
            </a:r>
            <a:endParaRPr lang="de-DE" sz="5400" dirty="0">
              <a:solidFill>
                <a:schemeClr val="bg1"/>
              </a:solidFill>
              <a:latin typeface="Source Sans Pro Black" panose="020B0803030403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36104" y="4024536"/>
            <a:ext cx="88569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</a:rPr>
              <a:t>Vorträge und Führungen </a:t>
            </a:r>
            <a:r>
              <a:rPr lang="de-DE" sz="1800" dirty="0" smtClean="0">
                <a:solidFill>
                  <a:schemeClr val="tx2">
                    <a:lumMod val="75000"/>
                  </a:schemeClr>
                </a:solidFill>
              </a:rPr>
              <a:t>durch das Gebäude finden zu folgenden Zeiten im </a:t>
            </a:r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</a:rPr>
              <a:t>Raum A 2.11 </a:t>
            </a:r>
            <a:r>
              <a:rPr lang="de-DE" sz="1800" dirty="0" smtClean="0">
                <a:solidFill>
                  <a:schemeClr val="tx2">
                    <a:lumMod val="75000"/>
                  </a:schemeClr>
                </a:solidFill>
              </a:rPr>
              <a:t>statt:</a:t>
            </a:r>
          </a:p>
          <a:p>
            <a:pPr algn="ctr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Source Sans Pro Black" panose="020B0803030403020204" pitchFamily="34" charset="0"/>
                <a:cs typeface="Arial" panose="020B0604020202020204" pitchFamily="34" charset="0"/>
              </a:rPr>
              <a:t>10.15 Uhr / 11.15 Uhr / 13.15 Uhr / 14.15 Uhr</a:t>
            </a:r>
            <a:endParaRPr lang="de-DE" sz="1600" b="1" dirty="0">
              <a:latin typeface="Source Sans Pro Black" panose="020B08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0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A3 Papier (297x420 mm)</PresentationFormat>
  <Paragraphs>59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Dr. Katja Ziegenhals</dc:creator>
  <cp:lastModifiedBy>Bicker Sandra</cp:lastModifiedBy>
  <cp:revision>37</cp:revision>
  <cp:lastPrinted>2019-06-19T09:39:44Z</cp:lastPrinted>
  <dcterms:created xsi:type="dcterms:W3CDTF">2017-07-04T06:01:35Z</dcterms:created>
  <dcterms:modified xsi:type="dcterms:W3CDTF">2019-06-20T10:08:45Z</dcterms:modified>
</cp:coreProperties>
</file>